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9" roundtripDataSignature="AMtx7mjBEUCXzNIjdXDB7gez38HbQOXP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4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4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5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Relationship Id="rId7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115.png"/><Relationship Id="rId6" Type="http://schemas.openxmlformats.org/officeDocument/2006/relationships/image" Target="../media/image113.png"/><Relationship Id="rId7" Type="http://schemas.openxmlformats.org/officeDocument/2006/relationships/image" Target="../media/image121.png"/><Relationship Id="rId8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4.png"/><Relationship Id="rId11" Type="http://schemas.openxmlformats.org/officeDocument/2006/relationships/image" Target="../media/image124.png"/><Relationship Id="rId10" Type="http://schemas.openxmlformats.org/officeDocument/2006/relationships/image" Target="../media/image122.png"/><Relationship Id="rId21" Type="http://schemas.openxmlformats.org/officeDocument/2006/relationships/image" Target="../media/image137.png"/><Relationship Id="rId13" Type="http://schemas.openxmlformats.org/officeDocument/2006/relationships/image" Target="../media/image127.png"/><Relationship Id="rId1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129.png"/><Relationship Id="rId15" Type="http://schemas.openxmlformats.org/officeDocument/2006/relationships/image" Target="../media/image131.png"/><Relationship Id="rId14" Type="http://schemas.openxmlformats.org/officeDocument/2006/relationships/image" Target="../media/image128.png"/><Relationship Id="rId17" Type="http://schemas.openxmlformats.org/officeDocument/2006/relationships/image" Target="../media/image140.png"/><Relationship Id="rId16" Type="http://schemas.openxmlformats.org/officeDocument/2006/relationships/image" Target="../media/image130.png"/><Relationship Id="rId5" Type="http://schemas.openxmlformats.org/officeDocument/2006/relationships/image" Target="../media/image118.png"/><Relationship Id="rId19" Type="http://schemas.openxmlformats.org/officeDocument/2006/relationships/image" Target="../media/image113.png"/><Relationship Id="rId6" Type="http://schemas.openxmlformats.org/officeDocument/2006/relationships/image" Target="../media/image126.png"/><Relationship Id="rId18" Type="http://schemas.openxmlformats.org/officeDocument/2006/relationships/image" Target="../media/image138.png"/><Relationship Id="rId7" Type="http://schemas.openxmlformats.org/officeDocument/2006/relationships/image" Target="../media/image120.png"/><Relationship Id="rId8" Type="http://schemas.openxmlformats.org/officeDocument/2006/relationships/image" Target="../media/image1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146.png"/><Relationship Id="rId6" Type="http://schemas.openxmlformats.org/officeDocument/2006/relationships/image" Target="../media/image145.png"/><Relationship Id="rId7" Type="http://schemas.openxmlformats.org/officeDocument/2006/relationships/image" Target="../media/image151.png"/><Relationship Id="rId8" Type="http://schemas.openxmlformats.org/officeDocument/2006/relationships/image" Target="../media/image1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145.png"/><Relationship Id="rId5" Type="http://schemas.openxmlformats.org/officeDocument/2006/relationships/image" Target="../media/image55.png"/><Relationship Id="rId6" Type="http://schemas.openxmlformats.org/officeDocument/2006/relationships/image" Target="../media/image157.png"/><Relationship Id="rId7" Type="http://schemas.openxmlformats.org/officeDocument/2006/relationships/image" Target="../media/image153.png"/><Relationship Id="rId8" Type="http://schemas.openxmlformats.org/officeDocument/2006/relationships/image" Target="../media/image1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58.png"/><Relationship Id="rId6" Type="http://schemas.openxmlformats.org/officeDocument/2006/relationships/image" Target="../media/image161.png"/><Relationship Id="rId7" Type="http://schemas.openxmlformats.org/officeDocument/2006/relationships/image" Target="../media/image16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165.png"/><Relationship Id="rId5" Type="http://schemas.openxmlformats.org/officeDocument/2006/relationships/image" Target="../media/image163.png"/><Relationship Id="rId6" Type="http://schemas.openxmlformats.org/officeDocument/2006/relationships/image" Target="../media/image162.png"/><Relationship Id="rId7" Type="http://schemas.openxmlformats.org/officeDocument/2006/relationships/image" Target="../media/image164.png"/><Relationship Id="rId8" Type="http://schemas.openxmlformats.org/officeDocument/2006/relationships/image" Target="../media/image17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8.png"/><Relationship Id="rId4" Type="http://schemas.openxmlformats.org/officeDocument/2006/relationships/image" Target="../media/image171.png"/><Relationship Id="rId5" Type="http://schemas.openxmlformats.org/officeDocument/2006/relationships/image" Target="../media/image1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2.png"/><Relationship Id="rId4" Type="http://schemas.openxmlformats.org/officeDocument/2006/relationships/image" Target="../media/image170.png"/><Relationship Id="rId5" Type="http://schemas.openxmlformats.org/officeDocument/2006/relationships/image" Target="../media/image169.png"/><Relationship Id="rId6" Type="http://schemas.openxmlformats.org/officeDocument/2006/relationships/image" Target="../media/image176.png"/><Relationship Id="rId7" Type="http://schemas.openxmlformats.org/officeDocument/2006/relationships/image" Target="../media/image1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19.png"/><Relationship Id="rId10" Type="http://schemas.openxmlformats.org/officeDocument/2006/relationships/image" Target="../media/image17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3.png"/><Relationship Id="rId4" Type="http://schemas.openxmlformats.org/officeDocument/2006/relationships/image" Target="../media/image1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2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8.png"/><Relationship Id="rId4" Type="http://schemas.openxmlformats.org/officeDocument/2006/relationships/image" Target="../media/image181.png"/><Relationship Id="rId5" Type="http://schemas.openxmlformats.org/officeDocument/2006/relationships/image" Target="../media/image19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7.png"/><Relationship Id="rId4" Type="http://schemas.openxmlformats.org/officeDocument/2006/relationships/image" Target="../media/image195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0.png"/><Relationship Id="rId4" Type="http://schemas.openxmlformats.org/officeDocument/2006/relationships/image" Target="../media/image202.png"/><Relationship Id="rId5" Type="http://schemas.openxmlformats.org/officeDocument/2006/relationships/image" Target="../media/image197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200.png"/><Relationship Id="rId6" Type="http://schemas.openxmlformats.org/officeDocument/2006/relationships/image" Target="../media/image199.png"/><Relationship Id="rId7" Type="http://schemas.openxmlformats.org/officeDocument/2006/relationships/image" Target="../media/image203.png"/><Relationship Id="rId8" Type="http://schemas.openxmlformats.org/officeDocument/2006/relationships/image" Target="../media/image19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4.png"/><Relationship Id="rId4" Type="http://schemas.openxmlformats.org/officeDocument/2006/relationships/image" Target="../media/image2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1.png"/><Relationship Id="rId4" Type="http://schemas.openxmlformats.org/officeDocument/2006/relationships/image" Target="../media/image20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6.png"/><Relationship Id="rId4" Type="http://schemas.openxmlformats.org/officeDocument/2006/relationships/image" Target="../media/image2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9.png"/><Relationship Id="rId4" Type="http://schemas.openxmlformats.org/officeDocument/2006/relationships/image" Target="../media/image222.png"/><Relationship Id="rId5" Type="http://schemas.openxmlformats.org/officeDocument/2006/relationships/image" Target="../media/image2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1.png"/><Relationship Id="rId6" Type="http://schemas.openxmlformats.org/officeDocument/2006/relationships/image" Target="../media/image246.png"/><Relationship Id="rId7" Type="http://schemas.openxmlformats.org/officeDocument/2006/relationships/image" Target="../media/image223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7.png"/><Relationship Id="rId10" Type="http://schemas.openxmlformats.org/officeDocument/2006/relationships/image" Target="../media/image233.png"/><Relationship Id="rId13" Type="http://schemas.openxmlformats.org/officeDocument/2006/relationships/image" Target="../media/image226.png"/><Relationship Id="rId1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5" Type="http://schemas.openxmlformats.org/officeDocument/2006/relationships/image" Target="../media/image235.png"/><Relationship Id="rId6" Type="http://schemas.openxmlformats.org/officeDocument/2006/relationships/image" Target="../media/image228.png"/><Relationship Id="rId7" Type="http://schemas.openxmlformats.org/officeDocument/2006/relationships/image" Target="../media/image227.png"/><Relationship Id="rId8" Type="http://schemas.openxmlformats.org/officeDocument/2006/relationships/image" Target="../media/image232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21" Type="http://schemas.openxmlformats.org/officeDocument/2006/relationships/image" Target="../media/image53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5" Type="http://schemas.openxmlformats.org/officeDocument/2006/relationships/image" Target="../media/image45.png"/><Relationship Id="rId14" Type="http://schemas.openxmlformats.org/officeDocument/2006/relationships/image" Target="../media/image44.png"/><Relationship Id="rId17" Type="http://schemas.openxmlformats.org/officeDocument/2006/relationships/image" Target="../media/image47.png"/><Relationship Id="rId16" Type="http://schemas.openxmlformats.org/officeDocument/2006/relationships/image" Target="../media/image46.png"/><Relationship Id="rId5" Type="http://schemas.openxmlformats.org/officeDocument/2006/relationships/image" Target="../media/image29.png"/><Relationship Id="rId19" Type="http://schemas.openxmlformats.org/officeDocument/2006/relationships/image" Target="../media/image51.png"/><Relationship Id="rId6" Type="http://schemas.openxmlformats.org/officeDocument/2006/relationships/image" Target="../media/image30.png"/><Relationship Id="rId18" Type="http://schemas.openxmlformats.org/officeDocument/2006/relationships/image" Target="../media/image5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233.png"/><Relationship Id="rId6" Type="http://schemas.openxmlformats.org/officeDocument/2006/relationships/image" Target="../media/image248.png"/><Relationship Id="rId7" Type="http://schemas.openxmlformats.org/officeDocument/2006/relationships/image" Target="../media/image239.png"/><Relationship Id="rId8" Type="http://schemas.openxmlformats.org/officeDocument/2006/relationships/image" Target="../media/image2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42.png"/><Relationship Id="rId5" Type="http://schemas.openxmlformats.org/officeDocument/2006/relationships/image" Target="../media/image2.png"/><Relationship Id="rId6" Type="http://schemas.openxmlformats.org/officeDocument/2006/relationships/image" Target="../media/image2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3.png"/><Relationship Id="rId4" Type="http://schemas.openxmlformats.org/officeDocument/2006/relationships/image" Target="../media/image24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5" Type="http://schemas.openxmlformats.org/officeDocument/2006/relationships/image" Target="../media/image66.png"/><Relationship Id="rId14" Type="http://schemas.openxmlformats.org/officeDocument/2006/relationships/image" Target="../media/image65.png"/><Relationship Id="rId16" Type="http://schemas.openxmlformats.org/officeDocument/2006/relationships/image" Target="../media/image6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63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5" Type="http://schemas.openxmlformats.org/officeDocument/2006/relationships/image" Target="../media/image79.png"/><Relationship Id="rId14" Type="http://schemas.openxmlformats.org/officeDocument/2006/relationships/image" Target="../media/image84.png"/><Relationship Id="rId16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57.png"/><Relationship Id="rId7" Type="http://schemas.openxmlformats.org/officeDocument/2006/relationships/image" Target="../media/image72.png"/><Relationship Id="rId8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Relationship Id="rId7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87.png"/><Relationship Id="rId9" Type="http://schemas.openxmlformats.org/officeDocument/2006/relationships/image" Target="../media/image97.png"/><Relationship Id="rId5" Type="http://schemas.openxmlformats.org/officeDocument/2006/relationships/image" Target="../media/image88.png"/><Relationship Id="rId6" Type="http://schemas.openxmlformats.org/officeDocument/2006/relationships/image" Target="../media/image55.png"/><Relationship Id="rId7" Type="http://schemas.openxmlformats.org/officeDocument/2006/relationships/image" Target="../media/image91.png"/><Relationship Id="rId8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5" Type="http://schemas.openxmlformats.org/officeDocument/2006/relationships/image" Target="../media/image88.png"/><Relationship Id="rId6" Type="http://schemas.openxmlformats.org/officeDocument/2006/relationships/image" Target="../media/image55.png"/><Relationship Id="rId7" Type="http://schemas.openxmlformats.org/officeDocument/2006/relationships/image" Target="../media/image100.png"/><Relationship Id="rId8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474" y="2252814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627" y="3436312"/>
            <a:ext cx="9929590" cy="3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76435" y="118315"/>
            <a:ext cx="1022219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4286" y="8042385"/>
            <a:ext cx="6714943" cy="91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609" y="157379"/>
            <a:ext cx="2917676" cy="100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35382" y="105613"/>
            <a:ext cx="741762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4365" y="3972356"/>
            <a:ext cx="4229790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755" y="2837545"/>
            <a:ext cx="1359457" cy="9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536" y="3238095"/>
            <a:ext cx="15144642" cy="70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0482" y="2277291"/>
            <a:ext cx="3597114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35382" y="105613"/>
            <a:ext cx="703667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3818" y="3350352"/>
            <a:ext cx="2519481" cy="251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3978" y="3982836"/>
            <a:ext cx="3679355" cy="174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5455" y="4291814"/>
            <a:ext cx="2380952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11037" y="4287052"/>
            <a:ext cx="1747770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23810" y="4285714"/>
            <a:ext cx="2333333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0952" y="7094372"/>
            <a:ext cx="3557430" cy="170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8571" y="6951681"/>
            <a:ext cx="4149000" cy="232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63247" y="3350352"/>
            <a:ext cx="2704394" cy="242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763862" y="8033314"/>
            <a:ext cx="3502805" cy="88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53043" y="7405456"/>
            <a:ext cx="2104106" cy="210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19769" y="6561238"/>
            <a:ext cx="9165945" cy="6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4441863" y="6279943"/>
            <a:ext cx="9287702" cy="6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77516" y="7403087"/>
            <a:ext cx="3243489" cy="21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296090" y="2438463"/>
            <a:ext cx="4674416" cy="109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98254" y="2277291"/>
            <a:ext cx="4021457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535382" y="105613"/>
            <a:ext cx="741762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55" y="2828022"/>
            <a:ext cx="1378505" cy="9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4365" y="3972356"/>
            <a:ext cx="4229790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35382" y="105613"/>
            <a:ext cx="732238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328" y="3210884"/>
            <a:ext cx="16411059" cy="734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197" y="2277291"/>
            <a:ext cx="4842238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35382" y="105613"/>
            <a:ext cx="751286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8701" y="1714286"/>
            <a:ext cx="8338443" cy="8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5842" y="2277291"/>
            <a:ext cx="5627752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35382" y="105613"/>
            <a:ext cx="741762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22" y="3908860"/>
            <a:ext cx="7296457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755" y="2828022"/>
            <a:ext cx="1368981" cy="9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35382" y="105613"/>
            <a:ext cx="741762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353" y="1877551"/>
            <a:ext cx="5363866" cy="825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7851" y="3028035"/>
            <a:ext cx="6998137" cy="211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543" y="125852"/>
            <a:ext cx="6230781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9206" y="2277291"/>
            <a:ext cx="4059552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535382" y="105613"/>
            <a:ext cx="741762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3466" y="5248526"/>
            <a:ext cx="10122124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15764" cy="992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06209"/>
            <a:ext cx="18515764" cy="432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6805" y="286766"/>
            <a:ext cx="10408933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1685714"/>
            <a:ext cx="18632427" cy="999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69725"/>
            <a:ext cx="18622903" cy="483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8826" y="-187173"/>
            <a:ext cx="3364324" cy="17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8826" y="3565715"/>
            <a:ext cx="3364324" cy="17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8826" y="7550848"/>
            <a:ext cx="3364324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00" y="123577"/>
            <a:ext cx="2570029" cy="230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85959" y="118315"/>
            <a:ext cx="1022219" cy="7300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1054503" y="2605952"/>
            <a:ext cx="3628077" cy="1538785"/>
            <a:chOff x="1054503" y="2605952"/>
            <a:chExt cx="3628077" cy="1538785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14277" y="3568797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46504" y="2605952"/>
              <a:ext cx="3336076" cy="1377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"/>
          <p:cNvGrpSpPr/>
          <p:nvPr/>
        </p:nvGrpSpPr>
        <p:grpSpPr>
          <a:xfrm>
            <a:off x="1054503" y="6510106"/>
            <a:ext cx="3628525" cy="1539393"/>
            <a:chOff x="1054503" y="6510106"/>
            <a:chExt cx="3628525" cy="1539393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14277" y="7473559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46476" y="6510106"/>
              <a:ext cx="3336552" cy="1381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2"/>
          <p:cNvGrpSpPr/>
          <p:nvPr/>
        </p:nvGrpSpPr>
        <p:grpSpPr>
          <a:xfrm>
            <a:off x="6559265" y="2605952"/>
            <a:ext cx="4590411" cy="1538785"/>
            <a:chOff x="6559265" y="2605952"/>
            <a:chExt cx="4590411" cy="1538785"/>
          </a:xfrm>
        </p:grpSpPr>
        <p:pic>
          <p:nvPicPr>
            <p:cNvPr id="102" name="Google Shape;10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019039" y="3568797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51266" y="2605952"/>
              <a:ext cx="4298410" cy="1377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"/>
          <p:cNvGrpSpPr/>
          <p:nvPr/>
        </p:nvGrpSpPr>
        <p:grpSpPr>
          <a:xfrm>
            <a:off x="6559265" y="6534132"/>
            <a:ext cx="5278763" cy="1539393"/>
            <a:chOff x="6559265" y="6534132"/>
            <a:chExt cx="5278763" cy="1539393"/>
          </a:xfrm>
        </p:grpSpPr>
        <p:pic>
          <p:nvPicPr>
            <p:cNvPr id="105" name="Google Shape;10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019039" y="7497585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51238" y="6534132"/>
              <a:ext cx="4986790" cy="1381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2"/>
          <p:cNvGrpSpPr/>
          <p:nvPr/>
        </p:nvGrpSpPr>
        <p:grpSpPr>
          <a:xfrm>
            <a:off x="11968789" y="2605344"/>
            <a:ext cx="3628525" cy="1539393"/>
            <a:chOff x="11968789" y="2605344"/>
            <a:chExt cx="3628525" cy="1539393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1428563" y="3568797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260762" y="2605344"/>
              <a:ext cx="3336552" cy="1381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2"/>
          <p:cNvGrpSpPr/>
          <p:nvPr/>
        </p:nvGrpSpPr>
        <p:grpSpPr>
          <a:xfrm>
            <a:off x="11975412" y="6510106"/>
            <a:ext cx="3628525" cy="1539393"/>
            <a:chOff x="11975412" y="6510106"/>
            <a:chExt cx="3628525" cy="1539393"/>
          </a:xfrm>
        </p:grpSpPr>
        <p:pic>
          <p:nvPicPr>
            <p:cNvPr id="111" name="Google Shape;111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1435186" y="7473559"/>
              <a:ext cx="1116166" cy="3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267385" y="6510106"/>
              <a:ext cx="3336552" cy="1381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43537"/>
            <a:ext cx="18488628" cy="991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174" y="10712"/>
            <a:ext cx="10408933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28629" cy="993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510" y="5578059"/>
            <a:ext cx="9718152" cy="17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70896" cy="995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1222" y="1617514"/>
            <a:ext cx="8087829" cy="171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50877" y="674930"/>
            <a:ext cx="2982619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45796" cy="99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0877" y="674930"/>
            <a:ext cx="2982619" cy="17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1840" y="1953926"/>
            <a:ext cx="7879714" cy="17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63265"/>
            <a:ext cx="18911565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31293"/>
            <a:ext cx="18511448" cy="992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2247" y="7047446"/>
            <a:ext cx="3062162" cy="17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8458" y="-277724"/>
            <a:ext cx="8366838" cy="17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1" y="-1028571"/>
            <a:ext cx="18505061" cy="992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2794" y="7738529"/>
            <a:ext cx="8106848" cy="17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31049" cy="9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369928"/>
            <a:ext cx="18285714" cy="191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2183" y="4865133"/>
            <a:ext cx="9469343" cy="171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0720" y="5776020"/>
            <a:ext cx="9182543" cy="171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8900" y="7197364"/>
            <a:ext cx="9835314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537" y="527935"/>
            <a:ext cx="7026643" cy="749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937" y="949660"/>
            <a:ext cx="5463745" cy="661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12914" y="998603"/>
            <a:ext cx="5447619" cy="6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963576" y="8050715"/>
            <a:ext cx="9469267" cy="172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6515" y="8033697"/>
            <a:ext cx="8523838" cy="248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4418" y="8076112"/>
            <a:ext cx="9699076" cy="172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7949" y="-53099"/>
            <a:ext cx="19697486" cy="902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21333" y="5425626"/>
            <a:ext cx="1042154" cy="10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714" y="2814330"/>
            <a:ext cx="8190476" cy="524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85569" y="54815"/>
            <a:ext cx="563352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032" y="3972356"/>
            <a:ext cx="7729790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706" y="2796279"/>
            <a:ext cx="1243886" cy="9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571" y="292832"/>
            <a:ext cx="8228571" cy="761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88878"/>
            <a:ext cx="18285714" cy="80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616" y="3159096"/>
            <a:ext cx="7970819" cy="172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6150"/>
            <a:ext cx="18285714" cy="874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884" y="677168"/>
            <a:ext cx="9729728" cy="811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115" y="8514496"/>
            <a:ext cx="9715876" cy="17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8261" y="677168"/>
            <a:ext cx="10649192" cy="811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94558" cy="1586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57728"/>
            <a:ext cx="18285714" cy="84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8241" y="3135532"/>
            <a:ext cx="9238438" cy="172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71"/>
            <a:ext cx="18522781" cy="993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38095"/>
            <a:ext cx="18490314" cy="9915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55" y="2837545"/>
            <a:ext cx="1368981" cy="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4365" y="3972356"/>
            <a:ext cx="4220267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44725" y="104937"/>
            <a:ext cx="694686" cy="7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6187" y="6093878"/>
            <a:ext cx="6730480" cy="47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1560" y="5594558"/>
            <a:ext cx="1136322" cy="189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2376" y="3368141"/>
            <a:ext cx="6730480" cy="47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0609" y="2871975"/>
            <a:ext cx="1136322" cy="189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7676" y="10156676"/>
            <a:ext cx="4857143" cy="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370542" y="8782682"/>
            <a:ext cx="2689499" cy="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2109" y="6944784"/>
            <a:ext cx="2143394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8254" y="2277291"/>
            <a:ext cx="4021457" cy="13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3466" y="3833175"/>
            <a:ext cx="5783800" cy="282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773129" y="2335523"/>
            <a:ext cx="6676600" cy="228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544725" y="104937"/>
            <a:ext cx="704210" cy="7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5569" y="86565"/>
            <a:ext cx="563352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739" y="3344680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739" y="5802804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4283" y="3805692"/>
            <a:ext cx="5442467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5320" y="2808361"/>
            <a:ext cx="3461049" cy="638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4953" y="6329231"/>
            <a:ext cx="2921785" cy="2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1107" y="5403921"/>
            <a:ext cx="4360705" cy="10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3319" y="6631265"/>
            <a:ext cx="4048219" cy="245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9192" y="2808361"/>
            <a:ext cx="3461049" cy="638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8824" y="6329231"/>
            <a:ext cx="2921785" cy="2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5456" y="5403921"/>
            <a:ext cx="4389276" cy="10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8738" y="6631265"/>
            <a:ext cx="4549419" cy="172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3064" y="2808361"/>
            <a:ext cx="3461049" cy="638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22696" y="6329231"/>
            <a:ext cx="2921785" cy="2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78851" y="5403921"/>
            <a:ext cx="4398800" cy="10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13048" y="6631265"/>
            <a:ext cx="4140057" cy="172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26936" y="2808361"/>
            <a:ext cx="3461049" cy="638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96568" y="6329231"/>
            <a:ext cx="2921785" cy="2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752723" y="5403921"/>
            <a:ext cx="4341657" cy="103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951410" y="6631265"/>
            <a:ext cx="4140057" cy="245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19048" y="-9524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142070" y="3342808"/>
            <a:ext cx="1935293" cy="206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215942" y="3342808"/>
            <a:ext cx="1935293" cy="206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289814" y="3342808"/>
            <a:ext cx="1935293" cy="206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68198" y="3342808"/>
            <a:ext cx="1935293" cy="206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54290" y="2244493"/>
            <a:ext cx="1563110" cy="15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695093" y="86570"/>
            <a:ext cx="544305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9067" y="125852"/>
            <a:ext cx="3234467" cy="174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07" y="0"/>
            <a:ext cx="16589862" cy="102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835" y="2248719"/>
            <a:ext cx="4094438" cy="138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143" y="2537081"/>
            <a:ext cx="17491810" cy="604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54248" y="104937"/>
            <a:ext cx="666114" cy="7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474" y="2252814"/>
            <a:ext cx="6171429" cy="6171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42"/>
          <p:cNvGrpSpPr/>
          <p:nvPr/>
        </p:nvGrpSpPr>
        <p:grpSpPr>
          <a:xfrm>
            <a:off x="7017471" y="2369576"/>
            <a:ext cx="9929590" cy="6166431"/>
            <a:chOff x="7017471" y="2369576"/>
            <a:chExt cx="9929590" cy="6166431"/>
          </a:xfrm>
        </p:grpSpPr>
        <p:pic>
          <p:nvPicPr>
            <p:cNvPr id="503" name="Google Shape;503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8341" y="5715321"/>
              <a:ext cx="8766210" cy="2820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17471" y="2369576"/>
              <a:ext cx="9929590" cy="377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" name="Google Shape;5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54429" y="105613"/>
            <a:ext cx="627476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1571" y="3690664"/>
            <a:ext cx="9318029" cy="347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54429" y="105613"/>
            <a:ext cx="665571" cy="73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85569" y="86565"/>
            <a:ext cx="572876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5"/>
          <p:cNvGrpSpPr/>
          <p:nvPr/>
        </p:nvGrpSpPr>
        <p:grpSpPr>
          <a:xfrm>
            <a:off x="2189490" y="3535392"/>
            <a:ext cx="13995365" cy="6061835"/>
            <a:chOff x="2189490" y="3535392"/>
            <a:chExt cx="13995365" cy="6061835"/>
          </a:xfrm>
        </p:grpSpPr>
        <p:pic>
          <p:nvPicPr>
            <p:cNvPr id="164" name="Google Shape;164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55817" y="8192644"/>
              <a:ext cx="2180331" cy="13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83448" y="4747651"/>
              <a:ext cx="1852700" cy="13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57874" y="6980384"/>
              <a:ext cx="2555339" cy="255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89490" y="7334545"/>
              <a:ext cx="3661356" cy="2230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32007" y="7115817"/>
              <a:ext cx="10533362" cy="2481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657874" y="3535392"/>
              <a:ext cx="2555339" cy="255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205547" y="3899076"/>
              <a:ext cx="3584829" cy="2201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29407" y="3670825"/>
              <a:ext cx="10555448" cy="2481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5400000">
              <a:off x="3726970" y="6237220"/>
              <a:ext cx="417146" cy="644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98254" y="2277291"/>
            <a:ext cx="4059552" cy="138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85569" y="86565"/>
            <a:ext cx="572876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43" y="125852"/>
            <a:ext cx="4180352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8254" y="2277291"/>
            <a:ext cx="4107171" cy="1385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6"/>
          <p:cNvGrpSpPr/>
          <p:nvPr/>
        </p:nvGrpSpPr>
        <p:grpSpPr>
          <a:xfrm>
            <a:off x="2189490" y="3535392"/>
            <a:ext cx="14023575" cy="6029448"/>
            <a:chOff x="2189490" y="3535392"/>
            <a:chExt cx="14023575" cy="6029448"/>
          </a:xfrm>
        </p:grpSpPr>
        <p:pic>
          <p:nvPicPr>
            <p:cNvPr id="184" name="Google Shape;184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55817" y="8192644"/>
              <a:ext cx="2180331" cy="13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83448" y="4747651"/>
              <a:ext cx="1852700" cy="130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57874" y="6980384"/>
              <a:ext cx="2555339" cy="255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89490" y="7334545"/>
              <a:ext cx="3661356" cy="2230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68960" y="7647893"/>
              <a:ext cx="10444105" cy="142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57874" y="3535392"/>
              <a:ext cx="2555339" cy="255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15185" y="3889549"/>
              <a:ext cx="3536952" cy="2230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581969" y="3614291"/>
              <a:ext cx="10521829" cy="2622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5400000">
              <a:off x="3726970" y="6237220"/>
              <a:ext cx="417146" cy="64491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3511346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726" y="5969471"/>
            <a:ext cx="6475405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85569" y="54815"/>
            <a:ext cx="572876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0270" y="3972356"/>
            <a:ext cx="5442467" cy="173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706" y="2805802"/>
            <a:ext cx="1281981" cy="9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48" y="-9524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85569" y="54820"/>
            <a:ext cx="563352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543" y="125852"/>
            <a:ext cx="5383276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835" y="2248719"/>
            <a:ext cx="4123010" cy="138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33333" y="2432794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530" y="2243050"/>
            <a:ext cx="4354019" cy="139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3741" y="4184700"/>
            <a:ext cx="7142771" cy="377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7143" y="4184700"/>
            <a:ext cx="5670390" cy="377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33333" cy="1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85569" y="86565"/>
            <a:ext cx="572876" cy="7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543" y="125852"/>
            <a:ext cx="5383276" cy="174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048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787" y="2243132"/>
            <a:ext cx="4199200" cy="139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4354" y="4194224"/>
            <a:ext cx="5323724" cy="377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33333" y="2438463"/>
            <a:ext cx="3992374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30073" y="2248719"/>
            <a:ext cx="4218248" cy="138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80952" y="4194224"/>
            <a:ext cx="3746562" cy="377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2024-04-19T12:32:29Z</dcterms:created>
  <dc:creator>officegen</dc:creator>
</cp:coreProperties>
</file>